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</p:sldIdLst>
  <p:sldSz cx="20104100" cy="13411200"/>
  <p:notesSz cx="20104100" cy="13411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